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305" r:id="rId3"/>
    <p:sldId id="306" r:id="rId4"/>
    <p:sldId id="307" r:id="rId5"/>
    <p:sldId id="308" r:id="rId6"/>
    <p:sldId id="309" r:id="rId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2033"/>
    <a:srgbClr val="213C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878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1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516" y="1825625"/>
            <a:ext cx="11184556" cy="4351338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8856-8958-4A38-9A59-CDC3B865CF0F}" type="datetimeFigureOut">
              <a:rPr lang="vi-VN" smtClean="0"/>
              <a:t>07/05/2025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91826-77B8-45D9-A04C-FC19AB7F8E4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3133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8856-8958-4A38-9A59-CDC3B865CF0F}" type="datetimeFigureOut">
              <a:rPr lang="vi-VN" smtClean="0"/>
              <a:t>07/05/2025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91826-77B8-45D9-A04C-FC19AB7F8E4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84670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8856-8958-4A38-9A59-CDC3B865CF0F}" type="datetimeFigureOut">
              <a:rPr lang="vi-VN" smtClean="0"/>
              <a:t>07/05/2025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91826-77B8-45D9-A04C-FC19AB7F8E4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4185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8856-8958-4A38-9A59-CDC3B865CF0F}" type="datetimeFigureOut">
              <a:rPr lang="vi-VN" smtClean="0"/>
              <a:t>07/05/2025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91826-77B8-45D9-A04C-FC19AB7F8E4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4772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8856-8958-4A38-9A59-CDC3B865CF0F}" type="datetimeFigureOut">
              <a:rPr lang="vi-VN" smtClean="0"/>
              <a:t>07/05/2025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91826-77B8-45D9-A04C-FC19AB7F8E4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299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8856-8958-4A38-9A59-CDC3B865CF0F}" type="datetimeFigureOut">
              <a:rPr lang="vi-VN" smtClean="0"/>
              <a:t>07/05/2025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91826-77B8-45D9-A04C-FC19AB7F8E4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03780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8856-8958-4A38-9A59-CDC3B865CF0F}" type="datetimeFigureOut">
              <a:rPr lang="vi-VN" smtClean="0"/>
              <a:t>07/05/2025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91826-77B8-45D9-A04C-FC19AB7F8E4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170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8856-8958-4A38-9A59-CDC3B865CF0F}" type="datetimeFigureOut">
              <a:rPr lang="vi-VN" smtClean="0"/>
              <a:t>07/05/2025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91826-77B8-45D9-A04C-FC19AB7F8E4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4184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8856-8958-4A38-9A59-CDC3B865CF0F}" type="datetimeFigureOut">
              <a:rPr lang="vi-VN" smtClean="0"/>
              <a:t>07/05/2025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91826-77B8-45D9-A04C-FC19AB7F8E4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91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8856-8958-4A38-9A59-CDC3B865CF0F}" type="datetimeFigureOut">
              <a:rPr lang="vi-VN" smtClean="0"/>
              <a:t>07/05/2025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91826-77B8-45D9-A04C-FC19AB7F8E4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304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139" y="1825625"/>
            <a:ext cx="112519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98856-8958-4A38-9A59-CDC3B865CF0F}" type="datetimeFigureOut">
              <a:rPr lang="vi-VN" smtClean="0"/>
              <a:t>07/05/2025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91826-77B8-45D9-A04C-FC19AB7F8E4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33554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F85B20-035D-44D4-89D5-AFDB85A1F771}"/>
              </a:ext>
            </a:extLst>
          </p:cNvPr>
          <p:cNvSpPr txBox="1"/>
          <p:nvPr/>
        </p:nvSpPr>
        <p:spPr>
          <a:xfrm>
            <a:off x="742950" y="1171575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600" b="1" dirty="0">
                <a:solidFill>
                  <a:srgbClr val="C00000"/>
                </a:solidFill>
              </a:rPr>
              <a:t>I. </a:t>
            </a:r>
            <a:r>
              <a:rPr lang="en-US" sz="2800" b="1" dirty="0">
                <a:solidFill>
                  <a:srgbClr val="C00000"/>
                </a:solidFill>
              </a:rPr>
              <a:t>Project Introduction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636E2-8617-4BB1-B36B-98A442D9EBCE}"/>
              </a:ext>
            </a:extLst>
          </p:cNvPr>
          <p:cNvSpPr txBox="1"/>
          <p:nvPr/>
        </p:nvSpPr>
        <p:spPr>
          <a:xfrm>
            <a:off x="1057276" y="1847850"/>
            <a:ext cx="44767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mobile application project is an e-commerce system developed using Kotlin and Jetpack Compose. It allows users to browse products, manage a shopping cart, place orders, and give feedback. The app uses Firebase </a:t>
            </a:r>
            <a:r>
              <a:rPr lang="en-US" dirty="0" err="1">
                <a:solidFill>
                  <a:srgbClr val="C00000"/>
                </a:solidFill>
              </a:rPr>
              <a:t>Firestore</a:t>
            </a:r>
            <a:r>
              <a:rPr lang="en-US" dirty="0">
                <a:solidFill>
                  <a:srgbClr val="C00000"/>
                </a:solidFill>
              </a:rPr>
              <a:t> for data storage and Firebase Authentication for user login and registration.</a:t>
            </a:r>
          </a:p>
        </p:txBody>
      </p:sp>
      <p:pic>
        <p:nvPicPr>
          <p:cNvPr id="1028" name="Picture 4" descr="Làm app trên điện thoại chuyên nghiệp - thu hút chỉ với 10 bước đơn giản">
            <a:extLst>
              <a:ext uri="{FF2B5EF4-FFF2-40B4-BE49-F238E27FC236}">
                <a16:creationId xmlns:a16="http://schemas.microsoft.com/office/drawing/2014/main" id="{CD381B99-A012-4D3C-842C-8042C1752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52210"/>
            <a:ext cx="4562475" cy="454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99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F85B20-035D-44D4-89D5-AFDB85A1F771}"/>
              </a:ext>
            </a:extLst>
          </p:cNvPr>
          <p:cNvSpPr txBox="1"/>
          <p:nvPr/>
        </p:nvSpPr>
        <p:spPr>
          <a:xfrm>
            <a:off x="742949" y="1171575"/>
            <a:ext cx="574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600" b="1" dirty="0">
                <a:solidFill>
                  <a:srgbClr val="C00000"/>
                </a:solidFill>
              </a:rPr>
              <a:t>II. </a:t>
            </a:r>
            <a:r>
              <a:rPr lang="en-US" sz="2800" b="1" dirty="0">
                <a:solidFill>
                  <a:srgbClr val="C00000"/>
                </a:solidFill>
              </a:rPr>
              <a:t>Project</a:t>
            </a:r>
            <a:r>
              <a:rPr lang="vi-VN" sz="2800" b="1" dirty="0">
                <a:solidFill>
                  <a:srgbClr val="C00000"/>
                </a:solidFill>
              </a:rPr>
              <a:t> </a:t>
            </a:r>
            <a:r>
              <a:rPr lang="vi-VN" sz="2600" b="1" dirty="0">
                <a:solidFill>
                  <a:srgbClr val="C00000"/>
                </a:solidFill>
              </a:rPr>
              <a:t>Goals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636E2-8617-4BB1-B36B-98A442D9EBCE}"/>
              </a:ext>
            </a:extLst>
          </p:cNvPr>
          <p:cNvSpPr txBox="1"/>
          <p:nvPr/>
        </p:nvSpPr>
        <p:spPr>
          <a:xfrm>
            <a:off x="1057275" y="1847850"/>
            <a:ext cx="7820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00000"/>
                </a:solidFill>
              </a:rPr>
              <a:t>Design a modern, responsive e-commerce mobile interface</a:t>
            </a:r>
            <a:endParaRPr lang="vi-VN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Implement real-time database operations using Firebase </a:t>
            </a:r>
            <a:r>
              <a:rPr lang="en-US" dirty="0" err="1">
                <a:solidFill>
                  <a:srgbClr val="C00000"/>
                </a:solidFill>
              </a:rPr>
              <a:t>Firestore</a:t>
            </a:r>
            <a:endParaRPr lang="vi-VN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Allow users to interact with products: search, add to cart, and order</a:t>
            </a:r>
            <a:endParaRPr lang="vi-VN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Support multimedia feedback with image and video uploads</a:t>
            </a:r>
            <a:endParaRPr lang="vi-VN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Ensure data security through Firebase Authentication</a:t>
            </a:r>
          </a:p>
        </p:txBody>
      </p:sp>
      <p:pic>
        <p:nvPicPr>
          <p:cNvPr id="2050" name="Picture 2" descr="MỤC TIÊU LÀ GÌ? LÀM THẾ NÀO ĐỂ TIẾP CẬN MỤC TIÊU - myXteam">
            <a:extLst>
              <a:ext uri="{FF2B5EF4-FFF2-40B4-BE49-F238E27FC236}">
                <a16:creationId xmlns:a16="http://schemas.microsoft.com/office/drawing/2014/main" id="{696B95BF-BF2E-492D-8364-341F120A6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970" y="2596992"/>
            <a:ext cx="4703393" cy="352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77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F85B20-035D-44D4-89D5-AFDB85A1F771}"/>
              </a:ext>
            </a:extLst>
          </p:cNvPr>
          <p:cNvSpPr txBox="1"/>
          <p:nvPr/>
        </p:nvSpPr>
        <p:spPr>
          <a:xfrm>
            <a:off x="742949" y="1171575"/>
            <a:ext cx="574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600" b="1" dirty="0">
                <a:solidFill>
                  <a:srgbClr val="C00000"/>
                </a:solidFill>
              </a:rPr>
              <a:t>III. </a:t>
            </a:r>
            <a:r>
              <a:rPr lang="en-US" sz="2800" b="1" dirty="0">
                <a:solidFill>
                  <a:srgbClr val="C00000"/>
                </a:solidFill>
              </a:rPr>
              <a:t>Technologies Used 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636E2-8617-4BB1-B36B-98A442D9EBCE}"/>
              </a:ext>
            </a:extLst>
          </p:cNvPr>
          <p:cNvSpPr txBox="1"/>
          <p:nvPr/>
        </p:nvSpPr>
        <p:spPr>
          <a:xfrm>
            <a:off x="1057275" y="1847850"/>
            <a:ext cx="7820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Kotlin + Jetpack Compose</a:t>
            </a:r>
            <a:r>
              <a:rPr lang="en-US" dirty="0">
                <a:solidFill>
                  <a:srgbClr val="C00000"/>
                </a:solidFill>
              </a:rPr>
              <a:t>: UI design and app logic</a:t>
            </a:r>
            <a:endParaRPr lang="vi-VN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Firebase </a:t>
            </a:r>
            <a:r>
              <a:rPr lang="en-US" b="1" dirty="0" err="1">
                <a:solidFill>
                  <a:srgbClr val="C00000"/>
                </a:solidFill>
              </a:rPr>
              <a:t>Firestore</a:t>
            </a:r>
            <a:r>
              <a:rPr lang="en-US" dirty="0">
                <a:solidFill>
                  <a:srgbClr val="C00000"/>
                </a:solidFill>
              </a:rPr>
              <a:t>: Cloud NoSQL</a:t>
            </a:r>
            <a:endParaRPr lang="vi-VN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074" name="Picture 2" descr="Understanding Jetpack Compose — part 1 of 2 | by Leland Richardson |  Android Developers | Medium">
            <a:extLst>
              <a:ext uri="{FF2B5EF4-FFF2-40B4-BE49-F238E27FC236}">
                <a16:creationId xmlns:a16="http://schemas.microsoft.com/office/drawing/2014/main" id="{579C99BC-5611-47AD-B2EE-205B5CE5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924235"/>
            <a:ext cx="6096000" cy="18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 practical guide to Firestore. Google Firebase NoSql database | by Supun  Muthutantrige | Medium">
            <a:extLst>
              <a:ext uri="{FF2B5EF4-FFF2-40B4-BE49-F238E27FC236}">
                <a16:creationId xmlns:a16="http://schemas.microsoft.com/office/drawing/2014/main" id="{9E1CF5D3-8761-4292-AE1E-1F330F36F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5" y="3148013"/>
            <a:ext cx="39052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55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F85B20-035D-44D4-89D5-AFDB85A1F771}"/>
              </a:ext>
            </a:extLst>
          </p:cNvPr>
          <p:cNvSpPr txBox="1"/>
          <p:nvPr/>
        </p:nvSpPr>
        <p:spPr>
          <a:xfrm>
            <a:off x="742949" y="1171575"/>
            <a:ext cx="574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600" b="1" dirty="0">
                <a:solidFill>
                  <a:srgbClr val="C00000"/>
                </a:solidFill>
              </a:rPr>
              <a:t>IV. </a:t>
            </a:r>
            <a:r>
              <a:rPr lang="en-US" sz="2800" b="1" dirty="0">
                <a:solidFill>
                  <a:srgbClr val="C00000"/>
                </a:solidFill>
              </a:rPr>
              <a:t>Key Features</a:t>
            </a:r>
            <a:endParaRPr lang="en-US" sz="26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636E2-8617-4BB1-B36B-98A442D9EBCE}"/>
              </a:ext>
            </a:extLst>
          </p:cNvPr>
          <p:cNvSpPr txBox="1"/>
          <p:nvPr/>
        </p:nvSpPr>
        <p:spPr>
          <a:xfrm>
            <a:off x="1057275" y="1847850"/>
            <a:ext cx="53244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authentication: login and register</a:t>
            </a:r>
            <a:endParaRPr lang="vi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list with search and category filter</a:t>
            </a:r>
            <a:endParaRPr lang="vi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Shopping cart management (add, remove, update quantity)</a:t>
            </a:r>
            <a:endParaRPr lang="vi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Checkout with address and payment method selection</a:t>
            </a:r>
            <a:endParaRPr lang="vi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order history</a:t>
            </a:r>
            <a:endParaRPr lang="vi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 and view feedback, with support for images and videos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098" name="Picture 2" descr="Mô tả công việc phòng hành chính nhân sự">
            <a:extLst>
              <a:ext uri="{FF2B5EF4-FFF2-40B4-BE49-F238E27FC236}">
                <a16:creationId xmlns:a16="http://schemas.microsoft.com/office/drawing/2014/main" id="{ADA56532-CE8C-48D3-B01B-94557E65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297251"/>
            <a:ext cx="4352925" cy="272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62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F85B20-035D-44D4-89D5-AFDB85A1F771}"/>
              </a:ext>
            </a:extLst>
          </p:cNvPr>
          <p:cNvSpPr txBox="1"/>
          <p:nvPr/>
        </p:nvSpPr>
        <p:spPr>
          <a:xfrm>
            <a:off x="742949" y="1171575"/>
            <a:ext cx="574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600" b="1" dirty="0">
                <a:solidFill>
                  <a:srgbClr val="C00000"/>
                </a:solidFill>
              </a:rPr>
              <a:t>V. </a:t>
            </a:r>
            <a:r>
              <a:rPr lang="en-US" sz="2800" b="1" dirty="0">
                <a:solidFill>
                  <a:srgbClr val="C00000"/>
                </a:solidFill>
              </a:rPr>
              <a:t>App UI Overview</a:t>
            </a:r>
            <a:endParaRPr lang="en-US" sz="2600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72200-96E0-4D94-BE57-3FC5EFC4B4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5850" y="1790699"/>
            <a:ext cx="2112010" cy="4447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46C9D1-F4B3-4FBE-AE9D-5DD57C56C7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42982" y="1790697"/>
            <a:ext cx="2112010" cy="4447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7F106-2DBF-46D7-BA41-8874CFF5C6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1790697"/>
            <a:ext cx="2112010" cy="4447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04CEDE-9526-4268-9A22-7327D038505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49017" y="1790697"/>
            <a:ext cx="2112009" cy="45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0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F85B20-035D-44D4-89D5-AFDB85A1F771}"/>
              </a:ext>
            </a:extLst>
          </p:cNvPr>
          <p:cNvSpPr txBox="1"/>
          <p:nvPr/>
        </p:nvSpPr>
        <p:spPr>
          <a:xfrm>
            <a:off x="742949" y="1171575"/>
            <a:ext cx="574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600" b="1" dirty="0">
                <a:solidFill>
                  <a:srgbClr val="C00000"/>
                </a:solidFill>
              </a:rPr>
              <a:t>V. </a:t>
            </a:r>
            <a:r>
              <a:rPr lang="en-US" sz="2800" b="1" dirty="0">
                <a:solidFill>
                  <a:srgbClr val="C00000"/>
                </a:solidFill>
              </a:rPr>
              <a:t>App UI Overview</a:t>
            </a:r>
            <a:endParaRPr lang="en-US" sz="2600" b="1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84E9F-13D0-4B92-B926-C23B95D3E1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9648" y="1694795"/>
            <a:ext cx="2287905" cy="4578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201A5D-6DE3-483E-907D-EB7CF61723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14736" y="1694795"/>
            <a:ext cx="2287905" cy="4734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E5C52C-CB95-4075-A2C2-463AED17634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86524" y="1716720"/>
            <a:ext cx="2287905" cy="4734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C75C0D-A6D6-4123-ADF1-0A801F3EDE9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358312" y="1716721"/>
            <a:ext cx="2287905" cy="473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6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181</Words>
  <Application>Microsoft Office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B202-41</dc:creator>
  <cp:lastModifiedBy>Admin</cp:lastModifiedBy>
  <cp:revision>53</cp:revision>
  <dcterms:created xsi:type="dcterms:W3CDTF">2021-11-18T09:26:03Z</dcterms:created>
  <dcterms:modified xsi:type="dcterms:W3CDTF">2025-05-07T14:55:15Z</dcterms:modified>
</cp:coreProperties>
</file>